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4" autoAdjust="0"/>
    <p:restoredTop sz="94660"/>
  </p:normalViewPr>
  <p:slideViewPr>
    <p:cSldViewPr snapToGrid="0">
      <p:cViewPr varScale="1">
        <p:scale>
          <a:sx n="64" d="100"/>
          <a:sy n="64" d="100"/>
        </p:scale>
        <p:origin x="64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04C8C-A16D-40ED-B7C8-20CC6A7D0227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B7048-13AE-42EF-977F-20BE1693D1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7232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04C8C-A16D-40ED-B7C8-20CC6A7D0227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B7048-13AE-42EF-977F-20BE1693D1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5184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04C8C-A16D-40ED-B7C8-20CC6A7D0227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B7048-13AE-42EF-977F-20BE1693D1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9577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04C8C-A16D-40ED-B7C8-20CC6A7D0227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B7048-13AE-42EF-977F-20BE1693D1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2811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04C8C-A16D-40ED-B7C8-20CC6A7D0227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B7048-13AE-42EF-977F-20BE1693D1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3643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04C8C-A16D-40ED-B7C8-20CC6A7D0227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B7048-13AE-42EF-977F-20BE1693D1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8927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04C8C-A16D-40ED-B7C8-20CC6A7D0227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B7048-13AE-42EF-977F-20BE1693D1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276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04C8C-A16D-40ED-B7C8-20CC6A7D0227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B7048-13AE-42EF-977F-20BE1693D1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8853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04C8C-A16D-40ED-B7C8-20CC6A7D0227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B7048-13AE-42EF-977F-20BE1693D1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2607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04C8C-A16D-40ED-B7C8-20CC6A7D0227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B7048-13AE-42EF-977F-20BE1693D1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4075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04C8C-A16D-40ED-B7C8-20CC6A7D0227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B7048-13AE-42EF-977F-20BE1693D1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415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04C8C-A16D-40ED-B7C8-20CC6A7D0227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B7048-13AE-42EF-977F-20BE1693D1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261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1"/>
          <p:cNvSpPr txBox="1">
            <a:spLocks/>
          </p:cNvSpPr>
          <p:nvPr/>
        </p:nvSpPr>
        <p:spPr>
          <a:xfrm>
            <a:off x="750532" y="4982496"/>
            <a:ext cx="10690935" cy="272332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ru-RU" sz="28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+mn-lt"/>
              </a:rPr>
              <a:t>Sino-</a:t>
            </a:r>
            <a:r>
              <a:rPr kumimoji="0" lang="ru-RU" altLang="ru-RU" sz="28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+mn-lt"/>
              </a:rPr>
              <a:t>Russian </a:t>
            </a:r>
            <a:r>
              <a:rPr lang="en-US" altLang="ru-RU" sz="2800" b="1" dirty="0">
                <a:solidFill>
                  <a:srgbClr val="7030A0"/>
                </a:solidFill>
                <a:latin typeface="+mn-lt"/>
              </a:rPr>
              <a:t>R</a:t>
            </a:r>
            <a:r>
              <a:rPr kumimoji="0" lang="ru-RU" altLang="ru-RU" sz="2800" b="1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+mn-lt"/>
              </a:rPr>
              <a:t>ound</a:t>
            </a:r>
            <a:r>
              <a:rPr kumimoji="0" lang="ru-RU" altLang="ru-RU" sz="28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+mn-lt"/>
              </a:rPr>
              <a:t> </a:t>
            </a:r>
            <a:r>
              <a:rPr lang="en-US" altLang="ru-RU" sz="2800" b="1" dirty="0">
                <a:solidFill>
                  <a:srgbClr val="7030A0"/>
                </a:solidFill>
                <a:latin typeface="+mn-lt"/>
              </a:rPr>
              <a:t>T</a:t>
            </a:r>
            <a:r>
              <a:rPr kumimoji="0" lang="ru-RU" altLang="ru-RU" sz="2800" b="1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+mn-lt"/>
              </a:rPr>
              <a:t>able</a:t>
            </a:r>
            <a:r>
              <a:rPr kumimoji="0" lang="ru-RU" altLang="ru-RU" sz="28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+mn-lt"/>
              </a:rPr>
              <a:t> </a:t>
            </a:r>
            <a:endParaRPr kumimoji="0" lang="en-US" altLang="ru-RU" sz="2800" b="1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+mn-lt"/>
            </a:endParaRPr>
          </a:p>
          <a:p>
            <a:r>
              <a:rPr kumimoji="0" lang="ru-RU" altLang="ru-RU" sz="32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+mn-lt"/>
              </a:rPr>
              <a:t>“</a:t>
            </a:r>
            <a:r>
              <a:rPr kumimoji="0" lang="en-US" altLang="ru-RU" sz="32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+mn-lt"/>
              </a:rPr>
              <a:t>L</a:t>
            </a:r>
            <a:r>
              <a:rPr kumimoji="0" lang="ru-RU" altLang="ru-RU" sz="3200" b="1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+mn-lt"/>
              </a:rPr>
              <a:t>aw</a:t>
            </a:r>
            <a:r>
              <a:rPr kumimoji="0" lang="ru-RU" altLang="ru-RU" sz="32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+mn-lt"/>
              </a:rPr>
              <a:t> </a:t>
            </a:r>
            <a:r>
              <a:rPr kumimoji="0" lang="ru-RU" altLang="ru-RU" sz="3200" b="1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+mn-lt"/>
              </a:rPr>
              <a:t>of</a:t>
            </a:r>
            <a:r>
              <a:rPr kumimoji="0" lang="ru-RU" altLang="ru-RU" sz="32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+mn-lt"/>
              </a:rPr>
              <a:t> Russia </a:t>
            </a:r>
            <a:r>
              <a:rPr kumimoji="0" lang="ru-RU" altLang="ru-RU" sz="3200" b="1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+mn-lt"/>
              </a:rPr>
              <a:t>and</a:t>
            </a:r>
            <a:r>
              <a:rPr kumimoji="0" lang="ru-RU" altLang="ru-RU" sz="32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+mn-lt"/>
              </a:rPr>
              <a:t> China: </a:t>
            </a:r>
            <a:endParaRPr lang="en-US" altLang="ru-RU" sz="3200" b="1" dirty="0">
              <a:solidFill>
                <a:srgbClr val="7030A0"/>
              </a:solidFill>
              <a:latin typeface="+mn-lt"/>
            </a:endParaRPr>
          </a:p>
          <a:p>
            <a:r>
              <a:rPr kumimoji="0" lang="ru-RU" altLang="ru-RU" sz="3200" b="1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+mn-lt"/>
              </a:rPr>
              <a:t>current</a:t>
            </a:r>
            <a:r>
              <a:rPr kumimoji="0" lang="ru-RU" altLang="ru-RU" sz="32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+mn-lt"/>
              </a:rPr>
              <a:t> </a:t>
            </a:r>
            <a:r>
              <a:rPr kumimoji="0" lang="ru-RU" altLang="ru-RU" sz="3200" b="1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+mn-lt"/>
              </a:rPr>
              <a:t>problems</a:t>
            </a:r>
            <a:r>
              <a:rPr kumimoji="0" lang="ru-RU" altLang="ru-RU" sz="32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+mn-lt"/>
              </a:rPr>
              <a:t> </a:t>
            </a:r>
            <a:r>
              <a:rPr kumimoji="0" lang="ru-RU" altLang="ru-RU" sz="3200" b="1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+mn-lt"/>
              </a:rPr>
              <a:t>and</a:t>
            </a:r>
            <a:r>
              <a:rPr kumimoji="0" lang="ru-RU" altLang="ru-RU" sz="32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+mn-lt"/>
              </a:rPr>
              <a:t> </a:t>
            </a:r>
            <a:r>
              <a:rPr kumimoji="0" lang="ru-RU" altLang="ru-RU" sz="3200" b="1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+mn-lt"/>
              </a:rPr>
              <a:t>development</a:t>
            </a:r>
            <a:r>
              <a:rPr kumimoji="0" lang="ru-RU" altLang="ru-RU" sz="32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+mn-lt"/>
              </a:rPr>
              <a:t> </a:t>
            </a:r>
            <a:r>
              <a:rPr kumimoji="0" lang="ru-RU" altLang="ru-RU" sz="3200" b="1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+mn-lt"/>
              </a:rPr>
              <a:t>prospects</a:t>
            </a:r>
            <a:r>
              <a:rPr lang="en-US" altLang="ru-RU" sz="3200" b="1" dirty="0">
                <a:solidFill>
                  <a:srgbClr val="7030A0"/>
                </a:solidFill>
                <a:latin typeface="+mn-lt"/>
              </a:rPr>
              <a:t>”</a:t>
            </a:r>
          </a:p>
          <a:p>
            <a:endParaRPr lang="en-US" altLang="ru-RU" sz="2800" b="1" i="1" dirty="0">
              <a:solidFill>
                <a:srgbClr val="7030A0"/>
              </a:solidFill>
              <a:latin typeface="+mn-lt"/>
            </a:endParaRPr>
          </a:p>
          <a:p>
            <a:r>
              <a:rPr lang="en-US" altLang="ru-RU" sz="2800" b="1" i="1" dirty="0">
                <a:solidFill>
                  <a:srgbClr val="7030A0"/>
                </a:solidFill>
                <a:latin typeface="+mn-lt"/>
              </a:rPr>
              <a:t>Date: </a:t>
            </a:r>
            <a:r>
              <a:rPr kumimoji="0" lang="en-US" altLang="ru-RU" sz="2800" b="1" i="1" u="sng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+mn-lt"/>
              </a:rPr>
              <a:t>April 5, 2024</a:t>
            </a:r>
          </a:p>
          <a:p>
            <a:r>
              <a:rPr lang="en-US" altLang="ru-RU" sz="2800" b="1" i="1" dirty="0">
                <a:solidFill>
                  <a:srgbClr val="7030A0"/>
                </a:solidFill>
                <a:latin typeface="+mn-lt"/>
              </a:rPr>
              <a:t>Time: </a:t>
            </a:r>
            <a:r>
              <a:rPr lang="en-US" altLang="ru-RU" sz="2800" b="1" i="1" u="sng" dirty="0">
                <a:solidFill>
                  <a:srgbClr val="7030A0"/>
                </a:solidFill>
                <a:latin typeface="+mn-lt"/>
              </a:rPr>
              <a:t>2:00-4:00 pm (Moscow time)</a:t>
            </a:r>
          </a:p>
          <a:p>
            <a:r>
              <a:rPr lang="en-US" altLang="ru-RU" sz="2800" b="1" i="1" dirty="0">
                <a:solidFill>
                  <a:srgbClr val="7030A0"/>
                </a:solidFill>
                <a:latin typeface="+mn-lt"/>
              </a:rPr>
              <a:t>Venue: </a:t>
            </a:r>
            <a:r>
              <a:rPr lang="en-US" altLang="ru-RU" sz="2800" b="1" i="1" u="sng" dirty="0">
                <a:solidFill>
                  <a:srgbClr val="7030A0"/>
                </a:solidFill>
                <a:latin typeface="+mn-lt"/>
              </a:rPr>
              <a:t>Moscow, </a:t>
            </a:r>
            <a:r>
              <a:rPr lang="en-US" sz="2800" b="1" i="1" u="sng" dirty="0">
                <a:solidFill>
                  <a:srgbClr val="7030A0"/>
                </a:solidFill>
                <a:latin typeface="+mn-lt"/>
              </a:rPr>
              <a:t>Institute of Scientific Information for Social Sciences </a:t>
            </a:r>
          </a:p>
          <a:p>
            <a:r>
              <a:rPr lang="en-US" sz="2800" b="1" i="1" u="sng" dirty="0">
                <a:solidFill>
                  <a:srgbClr val="7030A0"/>
                </a:solidFill>
                <a:latin typeface="+mn-lt"/>
              </a:rPr>
              <a:t>of the Russian Academy of Sciences (INION RAN)</a:t>
            </a:r>
          </a:p>
          <a:p>
            <a:endParaRPr lang="en-US" altLang="ru-RU" sz="2800" b="1" i="1" dirty="0">
              <a:latin typeface="+mn-lt"/>
            </a:endParaRPr>
          </a:p>
          <a:p>
            <a:r>
              <a:rPr kumimoji="0" lang="en-US" altLang="ru-RU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https://www.bricslawjournal.com</a:t>
            </a:r>
            <a:endParaRPr kumimoji="0" lang="ru-RU" altLang="ru-RU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algn="l"/>
            <a:endParaRPr lang="ru-RU" sz="5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7BFDD912-206B-1B10-F4D4-A3D2D0D1FFA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9555" y="182011"/>
            <a:ext cx="1240210" cy="1246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D3E0CA5-C9C4-9F7A-D984-5BBA60F093C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8440" y="1227990"/>
            <a:ext cx="1129223" cy="1280956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0608AD9-AE1F-BE9B-EA04-590E1C9DAD3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451" y="1224315"/>
            <a:ext cx="1068049" cy="121443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0D4170A-4E6C-287A-36FB-602CFA1EF56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6457" y="1315350"/>
            <a:ext cx="1158392" cy="114057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738037A-B5F1-495A-CA8D-03B1B0D2659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3196" y="1299638"/>
            <a:ext cx="1158392" cy="110623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F6DAE4B-AC55-58EC-0967-94CB16508AB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9164" y="1476389"/>
            <a:ext cx="1347098" cy="71028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E7DB8C54-B97F-4C50-BAAB-F8A585BF03F8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2803" y="1428386"/>
            <a:ext cx="1264175" cy="10120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3755553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62</Words>
  <Application>Microsoft Office PowerPoint</Application>
  <PresentationFormat>Широкоэкранный</PresentationFormat>
  <Paragraphs>10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Мищенко Олег Юрьевич</dc:creator>
  <cp:lastModifiedBy>Гладун Елена Федоровна</cp:lastModifiedBy>
  <cp:revision>23</cp:revision>
  <dcterms:created xsi:type="dcterms:W3CDTF">2021-01-25T10:59:14Z</dcterms:created>
  <dcterms:modified xsi:type="dcterms:W3CDTF">2024-03-29T06:46:19Z</dcterms:modified>
</cp:coreProperties>
</file>