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3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8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57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1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4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27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5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60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07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41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4C8C-A16D-40ED-B7C8-20CC6A7D022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6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 txBox="1">
            <a:spLocks/>
          </p:cNvSpPr>
          <p:nvPr/>
        </p:nvSpPr>
        <p:spPr>
          <a:xfrm>
            <a:off x="750532" y="4982496"/>
            <a:ext cx="10690935" cy="27233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Sino-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Russian </a:t>
            </a:r>
            <a:r>
              <a:rPr lang="en-US" altLang="ru-RU" sz="2800" b="1" dirty="0">
                <a:solidFill>
                  <a:srgbClr val="7030A0"/>
                </a:solidFill>
                <a:latin typeface="+mn-lt"/>
              </a:rPr>
              <a:t>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ound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 </a:t>
            </a:r>
            <a:r>
              <a:rPr lang="en-US" altLang="ru-RU" sz="2800" b="1" dirty="0">
                <a:solidFill>
                  <a:srgbClr val="7030A0"/>
                </a:solidFill>
                <a:latin typeface="+mn-lt"/>
              </a:rPr>
              <a:t>T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able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 </a:t>
            </a:r>
            <a:endParaRPr kumimoji="0" lang="en-US" altLang="ru-RU" sz="28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+mn-lt"/>
            </a:endParaRPr>
          </a:p>
          <a:p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“</a:t>
            </a:r>
            <a:r>
              <a:rPr kumimoji="0" lang="en-US" altLang="ru-RU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L</a:t>
            </a: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aw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 </a:t>
            </a: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of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 Russia </a:t>
            </a: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and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 China: </a:t>
            </a:r>
            <a:endParaRPr lang="en-US" altLang="ru-RU" sz="3200" b="1" dirty="0">
              <a:solidFill>
                <a:srgbClr val="7030A0"/>
              </a:solidFill>
              <a:latin typeface="+mn-lt"/>
            </a:endParaRPr>
          </a:p>
          <a:p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current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 </a:t>
            </a: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problems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 </a:t>
            </a: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and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 </a:t>
            </a: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development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 </a:t>
            </a: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prospects</a:t>
            </a:r>
            <a:r>
              <a:rPr lang="en-US" altLang="ru-RU" sz="3200" b="1" dirty="0">
                <a:solidFill>
                  <a:srgbClr val="7030A0"/>
                </a:solidFill>
                <a:latin typeface="+mn-lt"/>
              </a:rPr>
              <a:t>”</a:t>
            </a:r>
          </a:p>
          <a:p>
            <a:endParaRPr lang="en-US" altLang="ru-RU" sz="2800" b="1" i="1" dirty="0">
              <a:solidFill>
                <a:srgbClr val="7030A0"/>
              </a:solidFill>
              <a:latin typeface="+mn-lt"/>
            </a:endParaRPr>
          </a:p>
          <a:p>
            <a:r>
              <a:rPr lang="en-US" altLang="ru-RU" sz="2800" b="1" i="1" dirty="0">
                <a:solidFill>
                  <a:srgbClr val="7030A0"/>
                </a:solidFill>
                <a:latin typeface="+mn-lt"/>
              </a:rPr>
              <a:t>Date: </a:t>
            </a:r>
            <a:r>
              <a:rPr kumimoji="0" lang="en-US" altLang="ru-RU" sz="2800" b="1" i="1" u="sng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April 5, 2024</a:t>
            </a:r>
          </a:p>
          <a:p>
            <a:r>
              <a:rPr lang="en-US" altLang="ru-RU" sz="2800" b="1" i="1" dirty="0">
                <a:solidFill>
                  <a:srgbClr val="7030A0"/>
                </a:solidFill>
                <a:latin typeface="+mn-lt"/>
              </a:rPr>
              <a:t>Time: </a:t>
            </a:r>
            <a:r>
              <a:rPr lang="en-US" altLang="ru-RU" sz="2800" b="1" i="1" u="sng" dirty="0">
                <a:solidFill>
                  <a:srgbClr val="7030A0"/>
                </a:solidFill>
                <a:latin typeface="+mn-lt"/>
              </a:rPr>
              <a:t>2:00-4:00 pm (Moscow time)</a:t>
            </a:r>
          </a:p>
          <a:p>
            <a:r>
              <a:rPr lang="en-US" altLang="ru-RU" sz="2800" b="1" i="1" dirty="0">
                <a:solidFill>
                  <a:srgbClr val="7030A0"/>
                </a:solidFill>
                <a:latin typeface="+mn-lt"/>
              </a:rPr>
              <a:t>Venue: </a:t>
            </a:r>
            <a:r>
              <a:rPr lang="en-US" altLang="ru-RU" sz="2800" b="1" i="1" u="sng" dirty="0">
                <a:solidFill>
                  <a:srgbClr val="7030A0"/>
                </a:solidFill>
                <a:latin typeface="+mn-lt"/>
              </a:rPr>
              <a:t>Moscow, </a:t>
            </a:r>
            <a:r>
              <a:rPr lang="en-US" sz="2800" b="1" i="1" u="sng" dirty="0">
                <a:solidFill>
                  <a:srgbClr val="7030A0"/>
                </a:solidFill>
                <a:latin typeface="+mn-lt"/>
              </a:rPr>
              <a:t>Institute of Scientific Information for Social Sciences </a:t>
            </a:r>
          </a:p>
          <a:p>
            <a:r>
              <a:rPr lang="en-US" sz="2800" b="1" i="1" u="sng" dirty="0">
                <a:solidFill>
                  <a:srgbClr val="7030A0"/>
                </a:solidFill>
                <a:latin typeface="+mn-lt"/>
              </a:rPr>
              <a:t>of the Russian Academy of Sciences (INION RAN)</a:t>
            </a:r>
          </a:p>
          <a:p>
            <a:endParaRPr lang="en-US" altLang="ru-RU" sz="2800" b="1" i="1" dirty="0">
              <a:latin typeface="+mn-lt"/>
            </a:endParaRPr>
          </a:p>
          <a:p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https://www.bricslawjournal.com</a:t>
            </a:r>
            <a:endParaRPr kumimoji="0" lang="ru-RU" alt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algn="l"/>
            <a:endParaRPr lang="ru-RU" sz="5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BFDD912-206B-1B10-F4D4-A3D2D0D1FF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555" y="182011"/>
            <a:ext cx="1240210" cy="12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D3E0CA5-C9C4-9F7A-D984-5BBA60F093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440" y="1227990"/>
            <a:ext cx="1129223" cy="1280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608AD9-AE1F-BE9B-EA04-590E1C9DAD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51" y="1224315"/>
            <a:ext cx="1068049" cy="1214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D4170A-4E6C-287A-36FB-602CFA1EF5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457" y="1315350"/>
            <a:ext cx="1158392" cy="114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738037A-B5F1-495A-CA8D-03B1B0D2659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196" y="1299638"/>
            <a:ext cx="1158392" cy="1106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6DAE4B-AC55-58EC-0967-94CB16508AB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164" y="1476389"/>
            <a:ext cx="1347098" cy="710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DB8C54-B97F-4C50-BAAB-F8A585BF03F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803" y="1428386"/>
            <a:ext cx="1264175" cy="1012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7555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62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Мищенко Олег Юрьевич</dc:creator>
  <cp:lastModifiedBy>Гладун Елена Федоровна</cp:lastModifiedBy>
  <cp:revision>23</cp:revision>
  <dcterms:created xsi:type="dcterms:W3CDTF">2021-01-25T10:59:14Z</dcterms:created>
  <dcterms:modified xsi:type="dcterms:W3CDTF">2024-03-29T06:46:19Z</dcterms:modified>
</cp:coreProperties>
</file>