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96582-FA00-6319-9FD7-739C1E79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614" y="1545144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66FF"/>
                </a:solidFill>
                <a:effectLst/>
                <a:latin typeface="inherit"/>
              </a:rPr>
              <a:t>INTERNATIONAL CONFERENCE ON ARTIFICIAL INTELLIGENCE &amp; DIGITAL TECHNOLOGIES BY ISAIDT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1C2DD-71CD-75D9-19B1-F01F696A7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3920" y="3191064"/>
            <a:ext cx="7180988" cy="12398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0" lang="en-US" alt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April </a:t>
            </a:r>
            <a:r>
              <a:rPr kumimoji="0" lang="ru-RU" alt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7</a:t>
            </a:r>
            <a:r>
              <a:rPr kumimoji="0" lang="en-US" alt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2024</a:t>
            </a:r>
          </a:p>
          <a:p>
            <a:pPr>
              <a:spcBef>
                <a:spcPts val="0"/>
              </a:spcBef>
            </a:pPr>
            <a:r>
              <a:rPr kumimoji="0" lang="en-US" alt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 AM IST</a:t>
            </a: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</a:rPr>
              <a:t>Online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230EB-2BDF-7039-C6B5-8DD7C4E8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873" y="91748"/>
            <a:ext cx="3971390" cy="1258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2349BC-EF45-A877-ACF8-E9020B46E6DF}"/>
              </a:ext>
            </a:extLst>
          </p:cNvPr>
          <p:cNvSpPr txBox="1"/>
          <p:nvPr/>
        </p:nvSpPr>
        <p:spPr>
          <a:xfrm>
            <a:off x="3131452" y="4473629"/>
            <a:ext cx="7732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https://knowledgesteez.com/wp-content/uploads/2024/02/ISAI-DT-conference-brochure-3.pdf</a:t>
            </a:r>
            <a:endParaRPr lang="ru-RU" dirty="0"/>
          </a:p>
        </p:txBody>
      </p:sp>
      <p:pic>
        <p:nvPicPr>
          <p:cNvPr id="1026" name="Picture 2" descr="download (2)">
            <a:extLst>
              <a:ext uri="{FF2B5EF4-FFF2-40B4-BE49-F238E27FC236}">
                <a16:creationId xmlns:a16="http://schemas.microsoft.com/office/drawing/2014/main" id="{1A2ED56F-C2C5-E23C-975B-EE7098B9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9" y="5672867"/>
            <a:ext cx="48482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AFOR-Partners-Logos_Moscow-State-University (1)">
            <a:extLst>
              <a:ext uri="{FF2B5EF4-FFF2-40B4-BE49-F238E27FC236}">
                <a16:creationId xmlns:a16="http://schemas.microsoft.com/office/drawing/2014/main" id="{C4944CAE-4088-FCF1-5172-BDDD3567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" y="3551465"/>
            <a:ext cx="1799840" cy="179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-eng (1)">
            <a:extLst>
              <a:ext uri="{FF2B5EF4-FFF2-40B4-BE49-F238E27FC236}">
                <a16:creationId xmlns:a16="http://schemas.microsoft.com/office/drawing/2014/main" id="{4D2217D2-E815-AF64-8FB7-E626BDB0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64" y="3429000"/>
            <a:ext cx="2221306" cy="8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(3) (1)">
            <a:extLst>
              <a:ext uri="{FF2B5EF4-FFF2-40B4-BE49-F238E27FC236}">
                <a16:creationId xmlns:a16="http://schemas.microsoft.com/office/drawing/2014/main" id="{9F1788A8-BE59-E7A5-559D-37CD6ADF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46" y="5695131"/>
            <a:ext cx="2171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20200821_114306 (1)">
            <a:extLst>
              <a:ext uri="{FF2B5EF4-FFF2-40B4-BE49-F238E27FC236}">
                <a16:creationId xmlns:a16="http://schemas.microsoft.com/office/drawing/2014/main" id="{7957AD2B-DB2D-B3E6-C99E-541A03FE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19" y="5657642"/>
            <a:ext cx="1821345" cy="9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075bd553b160873a2eddebb4291b5e43">
            <a:extLst>
              <a:ext uri="{FF2B5EF4-FFF2-40B4-BE49-F238E27FC236}">
                <a16:creationId xmlns:a16="http://schemas.microsoft.com/office/drawing/2014/main" id="{9C2DFEA1-E2D1-EBDF-CEC0-D5C4FD7C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475" y="5689379"/>
            <a:ext cx="1979576" cy="9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sc">
            <a:extLst>
              <a:ext uri="{FF2B5EF4-FFF2-40B4-BE49-F238E27FC236}">
                <a16:creationId xmlns:a16="http://schemas.microsoft.com/office/drawing/2014/main" id="{AF32EBE8-F60F-1510-F719-9788B4F5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43" y="3556901"/>
            <a:ext cx="2427248" cy="9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hatsApp Image 2020-11-10 at 7.04.29 AM">
            <a:extLst>
              <a:ext uri="{FF2B5EF4-FFF2-40B4-BE49-F238E27FC236}">
                <a16:creationId xmlns:a16="http://schemas.microsoft.com/office/drawing/2014/main" id="{D96A46BF-4557-367E-6C5E-C1FF38F2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" y="2444743"/>
            <a:ext cx="1816223" cy="7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B35705-DECD-14DD-43F4-B261092B03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5390" y="107246"/>
            <a:ext cx="2487061" cy="1313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3BC81-1CA0-8360-7E07-CBB2CA77E175}"/>
              </a:ext>
            </a:extLst>
          </p:cNvPr>
          <p:cNvSpPr txBox="1"/>
          <p:nvPr/>
        </p:nvSpPr>
        <p:spPr>
          <a:xfrm>
            <a:off x="5081174" y="516263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https://www.bricslawjournal.com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8284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55</TotalTime>
  <Words>40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Corbel</vt:lpstr>
      <vt:lpstr>Gill Sans MT</vt:lpstr>
      <vt:lpstr>inherit</vt:lpstr>
      <vt:lpstr>Посылка</vt:lpstr>
      <vt:lpstr>INTERNATIONAL CONFERENCE ON ARTIFICIAL INTELLIGENCE &amp; DIGITAL TECHNOLOGIES BY ISAIDT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ON ARTIFICIAL INTELLIGENCE &amp; DIGITAL TECHNOLOGIES BY ISAIDT</dc:title>
  <dc:creator>Гладун Елена Федоровна</dc:creator>
  <cp:lastModifiedBy>Гладун Елена Федоровна</cp:lastModifiedBy>
  <cp:revision>4</cp:revision>
  <dcterms:created xsi:type="dcterms:W3CDTF">2024-03-29T06:52:10Z</dcterms:created>
  <dcterms:modified xsi:type="dcterms:W3CDTF">2024-03-29T09:04:22Z</dcterms:modified>
</cp:coreProperties>
</file>